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42" r:id="rId9"/>
    <p:sldId id="426" r:id="rId10"/>
    <p:sldId id="419" r:id="rId11"/>
    <p:sldId id="441" r:id="rId12"/>
    <p:sldId id="409" r:id="rId13"/>
    <p:sldId id="412" r:id="rId14"/>
    <p:sldId id="421" r:id="rId15"/>
    <p:sldId id="416" r:id="rId16"/>
    <p:sldId id="417" r:id="rId17"/>
    <p:sldId id="420" r:id="rId18"/>
    <p:sldId id="424" r:id="rId19"/>
    <p:sldId id="423" r:id="rId20"/>
    <p:sldId id="422" r:id="rId21"/>
    <p:sldId id="430" r:id="rId22"/>
    <p:sldId id="427" r:id="rId23"/>
    <p:sldId id="428" r:id="rId24"/>
    <p:sldId id="429" r:id="rId25"/>
    <p:sldId id="443" r:id="rId26"/>
    <p:sldId id="439" r:id="rId27"/>
    <p:sldId id="440" r:id="rId28"/>
    <p:sldId id="431" r:id="rId29"/>
    <p:sldId id="432" r:id="rId30"/>
    <p:sldId id="434" r:id="rId31"/>
    <p:sldId id="435" r:id="rId32"/>
    <p:sldId id="436" r:id="rId33"/>
    <p:sldId id="437" r:id="rId34"/>
    <p:sldId id="263" r:id="rId35"/>
    <p:sldId id="410" r:id="rId36"/>
    <p:sldId id="270" r:id="rId37"/>
    <p:sldId id="411" r:id="rId38"/>
    <p:sldId id="413" r:id="rId39"/>
    <p:sldId id="414" r:id="rId40"/>
    <p:sldId id="415" r:id="rId41"/>
    <p:sldId id="418" r:id="rId42"/>
    <p:sldId id="3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6"/>
    <p:restoredTop sz="94831"/>
  </p:normalViewPr>
  <p:slideViewPr>
    <p:cSldViewPr snapToGrid="0">
      <p:cViewPr varScale="1">
        <p:scale>
          <a:sx n="129" d="100"/>
          <a:sy n="129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935138"/>
            <a:ext cx="2417582" cy="14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5B444-A985-2A59-3600-D3DE8F24FB21}"/>
              </a:ext>
            </a:extLst>
          </p:cNvPr>
          <p:cNvSpPr txBox="1"/>
          <p:nvPr/>
        </p:nvSpPr>
        <p:spPr>
          <a:xfrm>
            <a:off x="8964604" y="3995362"/>
            <a:ext cx="208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8B355-6F24-E8F3-262B-2552B519F1A3}"/>
              </a:ext>
            </a:extLst>
          </p:cNvPr>
          <p:cNvSpPr txBox="1"/>
          <p:nvPr/>
        </p:nvSpPr>
        <p:spPr>
          <a:xfrm>
            <a:off x="4567595" y="3933807"/>
            <a:ext cx="2800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  <a:r>
              <a:rPr lang="en-US" sz="4400" b="1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82600-1890-5838-5DCD-A496CE5C7724}"/>
              </a:ext>
            </a:extLst>
          </p:cNvPr>
          <p:cNvSpPr txBox="1"/>
          <p:nvPr/>
        </p:nvSpPr>
        <p:spPr>
          <a:xfrm>
            <a:off x="836269" y="3995362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BFCA0-B386-9C49-1F81-F369888CF897}"/>
              </a:ext>
            </a:extLst>
          </p:cNvPr>
          <p:cNvSpPr txBox="1"/>
          <p:nvPr/>
        </p:nvSpPr>
        <p:spPr>
          <a:xfrm>
            <a:off x="1104269" y="2497403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7459</TotalTime>
  <Words>876</Words>
  <Application>Microsoft Macintosh PowerPoint</Application>
  <PresentationFormat>Widescreen</PresentationFormat>
  <Paragraphs>129</Paragraphs>
  <Slides>42</Slides>
  <Notes>13</Notes>
  <HiddenSlides>8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Safety</vt:lpstr>
      <vt:lpstr>PowerPoint Presentation</vt:lpstr>
      <vt:lpstr>Concept The Wall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PowerPoint Presentation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34</cp:revision>
  <dcterms:created xsi:type="dcterms:W3CDTF">2024-04-01T19:18:34Z</dcterms:created>
  <dcterms:modified xsi:type="dcterms:W3CDTF">2024-05-31T13:13:30Z</dcterms:modified>
</cp:coreProperties>
</file>